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Sora Medium"/>
      <p:regular r:id="rId14"/>
    </p:embeddedFont>
    <p:embeddedFont>
      <p:font typeface="Sora Medium"/>
      <p:regular r:id="rId15"/>
    </p:embeddedFont>
    <p:embeddedFont>
      <p:font typeface="Noto Sans TC"/>
      <p:regular r:id="rId16"/>
    </p:embeddedFont>
    <p:embeddedFont>
      <p:font typeface="Noto Sans TC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385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Insurance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8747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presentation explores our data quality strategy, a critical element of our project's success. From extracting and integrating data to rigorous analysis and cleaning, we ensured a reliable foundation for accurate results and informed decisions.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31114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31876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294233"/>
            <a:ext cx="337185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by Aishwarya Sonawane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20930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Extraction: Challenges and Solutions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Extracting data from a Microsoft SQL Server database presented several challenges: high data volume, complex relationships between tables, potential performance impact on the server, and security concerns.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Solutions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addressed these challenges by employing optimized SQL queries, utilizing tools like SSIS, implementing incremental extraction, and applying data masking and encryption techniques.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2585" y="536496"/>
            <a:ext cx="7778829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Integration: Combining Policy and Claim Data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2585" y="2267545"/>
            <a:ext cx="438745" cy="438745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316355" y="2267545"/>
            <a:ext cx="4254222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Inconsistent Naming Conventions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316355" y="2689265"/>
            <a:ext cx="7145060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Different systems often use inconsistent naming conventions for the same information, making data integration challenging.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82585" y="3727490"/>
            <a:ext cx="438745" cy="438745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316355" y="3727490"/>
            <a:ext cx="3053358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Type Discrepancies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16355" y="4149209"/>
            <a:ext cx="7145060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Variations in data types, such as date or address formats, can hinder the integration process.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82585" y="5187434"/>
            <a:ext cx="438745" cy="438745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316355" y="5187434"/>
            <a:ext cx="2438043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Missing Data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316355" y="5609153"/>
            <a:ext cx="7145060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Handling missing data, such as missing customer information in claims data, requires careful consideration.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82585" y="6647378"/>
            <a:ext cx="438745" cy="438745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1316355" y="6647378"/>
            <a:ext cx="2438043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Duplication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316355" y="7069098"/>
            <a:ext cx="7145060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Duplicate records across sources, like customer records appearing in both policy and claims data, need to be addressed.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6479" y="496610"/>
            <a:ext cx="7883842" cy="1125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Quality Analysis: Identifying Issues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116479" y="1891784"/>
            <a:ext cx="7883842" cy="132528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296501" y="2071807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Completeness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96501" y="2461022"/>
            <a:ext cx="7523798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measured the percentage of missing values in critical fields, aiming for a completeness rate of over 95%.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116479" y="3397091"/>
            <a:ext cx="7883842" cy="132528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6296501" y="3577114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Accuracy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96501" y="3966329"/>
            <a:ext cx="7523798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validated data against known standards or reference datasets, striving for an accuracy rate exceeding 98%.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116479" y="4902398"/>
            <a:ext cx="7883842" cy="132528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296501" y="5082421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Consistency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96501" y="5471636"/>
            <a:ext cx="7523798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ensured uniformity of data across different sources, targeting 100% consistency in date formats, currency symbols, etc.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116479" y="6407706"/>
            <a:ext cx="7883842" cy="132528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6296501" y="6587728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Validity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296501" y="6976943"/>
            <a:ext cx="7523798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verified that data adhered to predefined data types and constraints, aiming for 100% validity.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745" y="966192"/>
            <a:ext cx="7819311" cy="1182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Cleaning: Rectifying Errors and Inconsistencies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8745" y="2432804"/>
            <a:ext cx="473035" cy="4730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48745" y="3095030"/>
            <a:ext cx="236565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Imputation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148745" y="3504128"/>
            <a:ext cx="2417207" cy="908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imputed missing values using statistical methods or domain expertise.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9797" y="2432804"/>
            <a:ext cx="473035" cy="4730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49797" y="3095030"/>
            <a:ext cx="236565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Correction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849797" y="3504128"/>
            <a:ext cx="2417207" cy="1211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corrected inaccurate data using external reference data or manual review.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0848" y="2432804"/>
            <a:ext cx="473035" cy="4730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50848" y="3095030"/>
            <a:ext cx="236565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Standardization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1550848" y="3504128"/>
            <a:ext cx="2417207" cy="1211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standardized inconsistent data formats using predefined rules or lookup tables.</a:t>
            </a:r>
            <a:endParaRPr lang="en-US" sz="14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8745" y="5283398"/>
            <a:ext cx="473035" cy="47303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48745" y="5945624"/>
            <a:ext cx="236565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Deduplication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6148745" y="6354723"/>
            <a:ext cx="2417207" cy="908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removed duplicate records using data deduplication algorithms.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55344"/>
            <a:ext cx="64414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Validation and Testing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3804285"/>
            <a:ext cx="30480" cy="1669852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4299347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878860" y="410194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4031099"/>
            <a:ext cx="33570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Validation Checks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83011" y="4521517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performed data validation checks to ensure data conformed to predefined rules and constraints.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Conclusion: High-Quality Data, Reliable Results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successfully extracted, integrated, analyzed, and cleaned the data. This high-quality data enables improved accuracy, enhanced decision-making, and increased confidence in our project outcome.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2025-03-08T08:01:56Z</dcterms:created>
  <dcterms:modified xsi:type="dcterms:W3CDTF">2025-03-08T08:01:56Z</dcterms:modified>
</cp:coreProperties>
</file>